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  <p:sldId id="263" r:id="rId6"/>
    <p:sldId id="257" r:id="rId7"/>
    <p:sldId id="258" r:id="rId8"/>
    <p:sldId id="259" r:id="rId9"/>
    <p:sldId id="260" r:id="rId10"/>
    <p:sldId id="261" r:id="rId11"/>
    <p:sldId id="262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7659A"/>
    <a:srgbClr val="A54490"/>
    <a:srgbClr val="1A6DAA"/>
    <a:srgbClr val="17609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778BEF8-A9BA-B9DE-B537-BDDA8D8C3943}" v="69" dt="2025-07-28T15:18:19.22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83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18" Type="http://schemas.microsoft.com/office/2015/10/relationships/revisionInfo" Target="revisionInfo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Rachel McDonald" userId="cff4a865-ee84-4063-b02b-3daeeec5d90a" providerId="ADAL" clId="{C3C39891-2DF8-4CBA-A148-17F74D0B64B8}"/>
    <pc:docChg chg="undo custSel addSld modSld">
      <pc:chgData name="Rachel McDonald" userId="cff4a865-ee84-4063-b02b-3daeeec5d90a" providerId="ADAL" clId="{C3C39891-2DF8-4CBA-A148-17F74D0B64B8}" dt="2025-07-24T20:12:31.238" v="23" actId="14100"/>
      <pc:docMkLst>
        <pc:docMk/>
      </pc:docMkLst>
      <pc:sldChg chg="addSp delSp modSp new mod setBg">
        <pc:chgData name="Rachel McDonald" userId="cff4a865-ee84-4063-b02b-3daeeec5d90a" providerId="ADAL" clId="{C3C39891-2DF8-4CBA-A148-17F74D0B64B8}" dt="2025-07-24T15:33:40.570" v="6" actId="26606"/>
        <pc:sldMkLst>
          <pc:docMk/>
          <pc:sldMk cId="3731598249" sldId="261"/>
        </pc:sldMkLst>
        <pc:grpChg chg="add">
          <ac:chgData name="Rachel McDonald" userId="cff4a865-ee84-4063-b02b-3daeeec5d90a" providerId="ADAL" clId="{C3C39891-2DF8-4CBA-A148-17F74D0B64B8}" dt="2025-07-24T15:33:40.570" v="6" actId="26606"/>
          <ac:grpSpMkLst>
            <pc:docMk/>
            <pc:sldMk cId="3731598249" sldId="261"/>
            <ac:grpSpMk id="10" creationId="{723C66ED-DBBF-12CA-7F5E-813E0E7D036A}"/>
          </ac:grpSpMkLst>
        </pc:grpChg>
        <pc:picChg chg="add mod">
          <ac:chgData name="Rachel McDonald" userId="cff4a865-ee84-4063-b02b-3daeeec5d90a" providerId="ADAL" clId="{C3C39891-2DF8-4CBA-A148-17F74D0B64B8}" dt="2025-07-24T15:33:40.570" v="6" actId="26606"/>
          <ac:picMkLst>
            <pc:docMk/>
            <pc:sldMk cId="3731598249" sldId="261"/>
            <ac:picMk id="5" creationId="{26680C17-9CBF-55F4-CA9E-4A12AB9D3192}"/>
          </ac:picMkLst>
        </pc:picChg>
      </pc:sldChg>
      <pc:sldChg chg="addSp delSp modSp new mod setBg">
        <pc:chgData name="Rachel McDonald" userId="cff4a865-ee84-4063-b02b-3daeeec5d90a" providerId="ADAL" clId="{C3C39891-2DF8-4CBA-A148-17F74D0B64B8}" dt="2025-07-24T15:34:13.649" v="11" actId="26606"/>
        <pc:sldMkLst>
          <pc:docMk/>
          <pc:sldMk cId="2155532630" sldId="262"/>
        </pc:sldMkLst>
        <pc:spChg chg="add">
          <ac:chgData name="Rachel McDonald" userId="cff4a865-ee84-4063-b02b-3daeeec5d90a" providerId="ADAL" clId="{C3C39891-2DF8-4CBA-A148-17F74D0B64B8}" dt="2025-07-24T15:34:13.649" v="11" actId="26606"/>
          <ac:spMkLst>
            <pc:docMk/>
            <pc:sldMk cId="2155532630" sldId="262"/>
            <ac:spMk id="10" creationId="{42A4FC2C-047E-45A5-965D-8E1E3BF09BC6}"/>
          </ac:spMkLst>
        </pc:spChg>
        <pc:picChg chg="add mod">
          <ac:chgData name="Rachel McDonald" userId="cff4a865-ee84-4063-b02b-3daeeec5d90a" providerId="ADAL" clId="{C3C39891-2DF8-4CBA-A148-17F74D0B64B8}" dt="2025-07-24T15:34:13.649" v="11" actId="26606"/>
          <ac:picMkLst>
            <pc:docMk/>
            <pc:sldMk cId="2155532630" sldId="262"/>
            <ac:picMk id="5" creationId="{1CA16730-57E1-EA26-2217-6EA2A881AED2}"/>
          </ac:picMkLst>
        </pc:picChg>
      </pc:sldChg>
      <pc:sldChg chg="modSp add mod">
        <pc:chgData name="Rachel McDonald" userId="cff4a865-ee84-4063-b02b-3daeeec5d90a" providerId="ADAL" clId="{C3C39891-2DF8-4CBA-A148-17F74D0B64B8}" dt="2025-07-24T20:12:31.238" v="23" actId="14100"/>
        <pc:sldMkLst>
          <pc:docMk/>
          <pc:sldMk cId="3153727938" sldId="263"/>
        </pc:sldMkLst>
        <pc:spChg chg="mod">
          <ac:chgData name="Rachel McDonald" userId="cff4a865-ee84-4063-b02b-3daeeec5d90a" providerId="ADAL" clId="{C3C39891-2DF8-4CBA-A148-17F74D0B64B8}" dt="2025-07-24T20:12:31.238" v="23" actId="14100"/>
          <ac:spMkLst>
            <pc:docMk/>
            <pc:sldMk cId="3153727938" sldId="263"/>
            <ac:spMk id="10" creationId="{7F411A2C-2A2C-4FFF-2F49-F8EEBFCDA82C}"/>
          </ac:spMkLst>
        </pc:spChg>
      </pc:sldChg>
    </pc:docChg>
  </pc:docChgLst>
  <pc:docChgLst>
    <pc:chgData name="Michelle Carver" userId="S::carverm@ucc.org::1caa64b3-1395-4e2e-b246-dba2b4d84ffb" providerId="AD" clId="Web-{D778BEF8-A9BA-B9DE-B537-BDDA8D8C3943}"/>
    <pc:docChg chg="modSld">
      <pc:chgData name="Michelle Carver" userId="S::carverm@ucc.org::1caa64b3-1395-4e2e-b246-dba2b4d84ffb" providerId="AD" clId="Web-{D778BEF8-A9BA-B9DE-B537-BDDA8D8C3943}" dt="2025-07-28T15:18:19.220" v="38" actId="20577"/>
      <pc:docMkLst>
        <pc:docMk/>
      </pc:docMkLst>
      <pc:sldChg chg="modSp">
        <pc:chgData name="Michelle Carver" userId="S::carverm@ucc.org::1caa64b3-1395-4e2e-b246-dba2b4d84ffb" providerId="AD" clId="Web-{D778BEF8-A9BA-B9DE-B537-BDDA8D8C3943}" dt="2025-07-28T15:17:02.061" v="12" actId="20577"/>
        <pc:sldMkLst>
          <pc:docMk/>
          <pc:sldMk cId="970361547" sldId="256"/>
        </pc:sldMkLst>
        <pc:spChg chg="mod">
          <ac:chgData name="Michelle Carver" userId="S::carverm@ucc.org::1caa64b3-1395-4e2e-b246-dba2b4d84ffb" providerId="AD" clId="Web-{D778BEF8-A9BA-B9DE-B537-BDDA8D8C3943}" dt="2025-07-28T15:17:02.061" v="12" actId="20577"/>
          <ac:spMkLst>
            <pc:docMk/>
            <pc:sldMk cId="970361547" sldId="256"/>
            <ac:spMk id="6" creationId="{7B27B434-6BF1-735A-5AB6-FD64DC3C47E4}"/>
          </ac:spMkLst>
        </pc:spChg>
      </pc:sldChg>
      <pc:sldChg chg="modSp">
        <pc:chgData name="Michelle Carver" userId="S::carverm@ucc.org::1caa64b3-1395-4e2e-b246-dba2b4d84ffb" providerId="AD" clId="Web-{D778BEF8-A9BA-B9DE-B537-BDDA8D8C3943}" dt="2025-07-28T15:18:19.220" v="38" actId="20577"/>
        <pc:sldMkLst>
          <pc:docMk/>
          <pc:sldMk cId="3153727938" sldId="263"/>
        </pc:sldMkLst>
        <pc:spChg chg="mod">
          <ac:chgData name="Michelle Carver" userId="S::carverm@ucc.org::1caa64b3-1395-4e2e-b246-dba2b4d84ffb" providerId="AD" clId="Web-{D778BEF8-A9BA-B9DE-B537-BDDA8D8C3943}" dt="2025-07-28T15:18:19.220" v="38" actId="20577"/>
          <ac:spMkLst>
            <pc:docMk/>
            <pc:sldMk cId="3153727938" sldId="263"/>
            <ac:spMk id="6" creationId="{4913B3F7-800B-70B0-F6AD-B35CF6E78B0B}"/>
          </ac:spMkLst>
        </pc:spChg>
        <pc:spChg chg="mod">
          <ac:chgData name="Michelle Carver" userId="S::carverm@ucc.org::1caa64b3-1395-4e2e-b246-dba2b4d84ffb" providerId="AD" clId="Web-{D778BEF8-A9BA-B9DE-B537-BDDA8D8C3943}" dt="2025-07-28T15:17:59.345" v="29" actId="1076"/>
          <ac:spMkLst>
            <pc:docMk/>
            <pc:sldMk cId="3153727938" sldId="263"/>
            <ac:spMk id="10" creationId="{7F411A2C-2A2C-4FFF-2F49-F8EEBFCDA82C}"/>
          </ac:spMkLst>
        </pc:spChg>
        <pc:picChg chg="mod">
          <ac:chgData name="Michelle Carver" userId="S::carverm@ucc.org::1caa64b3-1395-4e2e-b246-dba2b4d84ffb" providerId="AD" clId="Web-{D778BEF8-A9BA-B9DE-B537-BDDA8D8C3943}" dt="2025-07-28T15:17:59.345" v="31" actId="1076"/>
          <ac:picMkLst>
            <pc:docMk/>
            <pc:sldMk cId="3153727938" sldId="263"/>
            <ac:picMk id="9" creationId="{5D1AFB52-CD1E-D4C0-345D-A4CC252C3C01}"/>
          </ac:picMkLst>
        </pc:picChg>
      </pc:sldChg>
    </pc:docChg>
  </pc:docChgLst>
</pc:chgInfo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7"/>
    </mc:Choice>
    <mc:Fallback>
      <c:style val="7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128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3200" dirty="0">
                <a:latin typeface="Trebuchet MS" panose="020B0603020202020204" pitchFamily="34" charset="0"/>
              </a:rPr>
              <a:t>Neighbors in Need Distribution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128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Neighbors in Need Distribution</c:v>
                </c:pt>
              </c:strCache>
            </c:strRef>
          </c:tx>
          <c:dPt>
            <c:idx val="0"/>
            <c:bubble3D val="0"/>
            <c:spPr>
              <a:gradFill rotWithShape="1">
                <a:gsLst>
                  <a:gs pos="0">
                    <a:schemeClr val="accent5">
                      <a:shade val="76000"/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5">
                      <a:shade val="76000"/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5">
                      <a:shade val="76000"/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1-69E1-4ECE-9B19-3D21E51E1233}"/>
              </c:ext>
            </c:extLst>
          </c:dPt>
          <c:dPt>
            <c:idx val="1"/>
            <c:bubble3D val="0"/>
            <c:spPr>
              <a:gradFill rotWithShape="1">
                <a:gsLst>
                  <a:gs pos="0">
                    <a:schemeClr val="accent5">
                      <a:tint val="77000"/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5">
                      <a:tint val="77000"/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5">
                      <a:tint val="77000"/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1-7C85-46F3-8530-406A8AEE1271}"/>
              </c:ext>
            </c:extLst>
          </c:dPt>
          <c:cat>
            <c:strRef>
              <c:f>Sheet1!$A$2:$A$3</c:f>
              <c:strCache>
                <c:ptCount val="2"/>
                <c:pt idx="0">
                  <c:v>Council for American Indian Ministries</c:v>
                </c:pt>
                <c:pt idx="1">
                  <c:v>Justice and Witness Ministries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0.33300000000000002</c:v>
                </c:pt>
                <c:pt idx="1">
                  <c:v>0.66600000000000004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C85-46F3-8530-406A8AEE127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withinLinear" id="18">
  <a:schemeClr val="accent5"/>
</cs:colorStyle>
</file>

<file path=ppt/charts/style1.xml><?xml version="1.0" encoding="utf-8"?>
<cs:chartStyle xmlns:cs="http://schemas.microsoft.com/office/drawing/2012/chartStyle" xmlns:a="http://schemas.openxmlformats.org/drawingml/2006/main" id="344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lt1"/>
    </cs:fontRef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1242D7-524A-87E4-FA28-356B1870073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1DDD80B-97D5-F3FA-7391-FBB12DC5F81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EE1952E-E489-25D2-D747-B27EE549A9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7EFDA4-36EF-43EF-8AEA-277EB4B03D29}" type="datetimeFigureOut">
              <a:rPr lang="en-US" smtClean="0"/>
              <a:t>7/28/2025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0F25759-F474-D444-8A59-2C8EFF1BC5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DC799DF-4ED2-8255-835A-245FA28E9F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8E4816-E707-49B7-8F9C-7710A06502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28138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76444A-6826-67C0-F4B1-664347DCC3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78BB311-482A-9FAD-4AF9-3755BAECD2D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BCC5C77-52AC-56CC-1EF8-B5BF9C5D2C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7EFDA4-36EF-43EF-8AEA-277EB4B03D29}" type="datetimeFigureOut">
              <a:rPr lang="en-US" smtClean="0"/>
              <a:t>7/28/2025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C9EB7A1-7757-DBDB-5F59-879D59C89C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565B839-18FB-8AD7-4771-DFE0EDC5A0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8E4816-E707-49B7-8F9C-7710A06502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78063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F0F6B84-B12F-7609-F078-E969DCF9304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957EA33-1746-31BC-FF7B-A635AB6CAD0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9FEF2B8-10AC-44F4-4C4E-7BE1D279F7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7EFDA4-36EF-43EF-8AEA-277EB4B03D29}" type="datetimeFigureOut">
              <a:rPr lang="en-US" smtClean="0"/>
              <a:t>7/28/2025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2AEF9D3-A276-469A-0129-BE5F6F227A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5609A0B-096D-B045-393C-43B7C4EDCF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8E4816-E707-49B7-8F9C-7710A06502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74755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F72D54-6B19-46EA-0596-3991E9F141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89C08BD-F983-1EF6-525F-F0690862965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89DD824-99C2-37B4-4414-FBD55781F2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7EFDA4-36EF-43EF-8AEA-277EB4B03D29}" type="datetimeFigureOut">
              <a:rPr lang="en-US" smtClean="0"/>
              <a:t>7/28/2025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F045584-3524-6113-B242-D9406C882F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D7B5F08-2C38-2DCB-286E-611A5649EC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8E4816-E707-49B7-8F9C-7710A06502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54405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1DABC9-CC6E-3612-79A5-0EB10A390D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1A5CD65-49DA-C337-564B-9B0BAEDCF91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15713B-FDF9-BD8E-3FC6-5B5590E804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7EFDA4-36EF-43EF-8AEA-277EB4B03D29}" type="datetimeFigureOut">
              <a:rPr lang="en-US" smtClean="0"/>
              <a:t>7/28/2025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A6EE28D-2854-2545-0331-8841B7A675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3731572-921D-C86B-1DB7-86E012C929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8E4816-E707-49B7-8F9C-7710A06502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1171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07C74D-08E7-4AE1-AD61-0AE231C833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BC73AAE-0C59-A53C-1CB6-3F614715B98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3356A22-4299-11B9-C52A-DC82CA9F586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58123FC-6E78-A2F9-8066-1197BF9B9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7EFDA4-36EF-43EF-8AEA-277EB4B03D29}" type="datetimeFigureOut">
              <a:rPr lang="en-US" smtClean="0"/>
              <a:t>7/28/2025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CE0A8B1-F48B-20DA-C18F-650B71FFED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15B4A83-1ABF-F04C-7B23-B6EFF8FC75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8E4816-E707-49B7-8F9C-7710A06502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79458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CEEFAC-499C-D94D-F354-A9962FD060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85631F2-D65C-8AF1-6CD5-F47CEB3DD87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85059C3-EA23-9697-D9D7-5533529F66C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38D0B3D-9DBA-6764-B009-ACFBD28F667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A0DCA7B-8ED1-901C-EBC4-A7E4DB27CE8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E7E5902-75D3-64E4-E482-4D98B1F6B0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7EFDA4-36EF-43EF-8AEA-277EB4B03D29}" type="datetimeFigureOut">
              <a:rPr lang="en-US" smtClean="0"/>
              <a:t>7/28/2025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4CBF028-D8B1-5BF2-C240-491BE97E4B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304E329-7AE0-D29A-1B44-E94988BEEE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8E4816-E707-49B7-8F9C-7710A06502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20966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52E190-D549-9557-96E0-DB046BA8B0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0969421-3F74-8647-9646-C5BD9C792E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7EFDA4-36EF-43EF-8AEA-277EB4B03D29}" type="datetimeFigureOut">
              <a:rPr lang="en-US" smtClean="0"/>
              <a:t>7/28/2025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CBB7C83-56E3-843F-FC5A-37C20E8692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5BBF8AD-4304-1695-3C60-B15C46D80D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8E4816-E707-49B7-8F9C-7710A06502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64565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8BE14DA-7DB3-255C-9B49-F9F94D865C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7EFDA4-36EF-43EF-8AEA-277EB4B03D29}" type="datetimeFigureOut">
              <a:rPr lang="en-US" smtClean="0"/>
              <a:t>7/28/2025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B5B67D6-456A-15A9-D71C-034D4CB3C2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499398B-63FE-B6C8-4974-9D59B0D69F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8E4816-E707-49B7-8F9C-7710A06502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78481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8126E2-1ED9-DA26-E697-AB41E0FA56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08DD907-4A8A-0312-F3E9-3976B6E8781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B59502A-7294-F615-15BF-EB809971A2F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CB0333D-2120-6383-6360-F9E89D20B9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7EFDA4-36EF-43EF-8AEA-277EB4B03D29}" type="datetimeFigureOut">
              <a:rPr lang="en-US" smtClean="0"/>
              <a:t>7/28/2025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C087424-FDD4-73F6-0D8E-3F81272DAA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767DF02-8865-7F92-2F07-DB9A20D3E2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8E4816-E707-49B7-8F9C-7710A06502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36142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1D1072-AC3C-CD3D-9AF6-1E3A145D5C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F73DB80-25B9-A77A-62DB-46807ABE7E6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D1F7064-F300-1398-8107-1FB6002C5AB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474D4F8-720E-3C14-3A7B-AC6B36C192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7EFDA4-36EF-43EF-8AEA-277EB4B03D29}" type="datetimeFigureOut">
              <a:rPr lang="en-US" smtClean="0"/>
              <a:t>7/28/2025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C8A37C4-32D5-54DF-6D95-646239D0AC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6B2F58F-9671-3704-0351-756FE73410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8E4816-E707-49B7-8F9C-7710A06502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88222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755BEBD-9B6D-9391-F13F-7FA2B4BC50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AC66D91-D2EA-3AC1-7090-6949535C4BB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7DF1C5E-8701-838E-C578-2409D7A810A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D7EFDA4-36EF-43EF-8AEA-277EB4B03D29}" type="datetimeFigureOut">
              <a:rPr lang="en-US" smtClean="0"/>
              <a:t>7/28/2025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2AF5FAB-CA03-38BB-F55F-C502A2D1A2A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F1F0360-B146-7573-E754-E8090E4AAC2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08E4816-E707-49B7-8F9C-7710A06502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23109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A blue text on a white background&#10;&#10;AI-generated content may be incorrect.">
            <a:extLst>
              <a:ext uri="{FF2B5EF4-FFF2-40B4-BE49-F238E27FC236}">
                <a16:creationId xmlns:a16="http://schemas.microsoft.com/office/drawing/2014/main" id="{3750A2A2-5DE9-3E83-80A4-E46B6ADE971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910" t="34411" r="11935" b="40878"/>
          <a:stretch>
            <a:fillRect/>
          </a:stretch>
        </p:blipFill>
        <p:spPr>
          <a:xfrm>
            <a:off x="5427407" y="1101210"/>
            <a:ext cx="6343947" cy="1337187"/>
          </a:xfrm>
          <a:prstGeom prst="rect">
            <a:avLst/>
          </a:prstGeom>
        </p:spPr>
      </p:pic>
      <p:pic>
        <p:nvPicPr>
          <p:cNvPr id="5" name="Picture 4" descr="A group of people holding signs&#10;&#10;AI-generated content may be incorrect.">
            <a:extLst>
              <a:ext uri="{FF2B5EF4-FFF2-40B4-BE49-F238E27FC236}">
                <a16:creationId xmlns:a16="http://schemas.microsoft.com/office/drawing/2014/main" id="{38EF3484-523E-B058-5EA8-805C77020BD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486400" cy="68580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7B27B434-6BF1-735A-5AB6-FD64DC3C47E4}"/>
              </a:ext>
            </a:extLst>
          </p:cNvPr>
          <p:cNvSpPr txBox="1"/>
          <p:nvPr/>
        </p:nvSpPr>
        <p:spPr>
          <a:xfrm>
            <a:off x="5970774" y="2526890"/>
            <a:ext cx="5486400" cy="3970318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sz="2400" dirty="0">
                <a:latin typeface="Trebuchet MS"/>
              </a:rPr>
              <a:t>Gifts to Neighbors in Need (NIN) support the United Church of Christ’s ministries of justice and compassion </a:t>
            </a:r>
            <a:r>
              <a:rPr lang="en-US" sz="2400">
                <a:latin typeface="Trebuchet MS"/>
              </a:rPr>
              <a:t>throughout the United States.</a:t>
            </a:r>
            <a:endParaRPr lang="en-US"/>
          </a:p>
          <a:p>
            <a:endParaRPr lang="en-US" sz="1200" dirty="0">
              <a:latin typeface="Trebuchet MS"/>
            </a:endParaRPr>
          </a:p>
          <a:p>
            <a:r>
              <a:rPr lang="en-US" sz="2400" dirty="0">
                <a:latin typeface="Trebuchet MS"/>
              </a:rPr>
              <a:t>One-third of NIN funds support the Council for American Indian Ministry (CAIM). The other two-thirds of the offering support a variety of justice initiatives, advocacy efforts, direct service projects and grants.</a:t>
            </a:r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DB15D0F-06F6-DBA1-5909-76C22A126609}"/>
              </a:ext>
            </a:extLst>
          </p:cNvPr>
          <p:cNvSpPr txBox="1"/>
          <p:nvPr/>
        </p:nvSpPr>
        <p:spPr>
          <a:xfrm>
            <a:off x="5970774" y="751148"/>
            <a:ext cx="37926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i="1" spc="300" dirty="0">
                <a:solidFill>
                  <a:srgbClr val="17659A"/>
                </a:solidFill>
                <a:latin typeface="Trebuchet MS" panose="020B0603020202020204" pitchFamily="34" charset="0"/>
                <a:cs typeface="Quire Sans" panose="020B0502040204020203" pitchFamily="34" charset="0"/>
              </a:rPr>
              <a:t>Give today to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8B0A9E52-7AB8-2BC7-9F73-8B984191908C}"/>
              </a:ext>
            </a:extLst>
          </p:cNvPr>
          <p:cNvSpPr/>
          <p:nvPr/>
        </p:nvSpPr>
        <p:spPr>
          <a:xfrm>
            <a:off x="206477" y="196645"/>
            <a:ext cx="11729884" cy="6469626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03615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018986B-8D6B-D8B5-442A-44C59B82D86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A blue text on a white background&#10;&#10;AI-generated content may be incorrect.">
            <a:extLst>
              <a:ext uri="{FF2B5EF4-FFF2-40B4-BE49-F238E27FC236}">
                <a16:creationId xmlns:a16="http://schemas.microsoft.com/office/drawing/2014/main" id="{5D1AFB52-CD1E-D4C0-345D-A4CC252C3C0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910" t="34411" r="11935" b="40878"/>
          <a:stretch>
            <a:fillRect/>
          </a:stretch>
        </p:blipFill>
        <p:spPr>
          <a:xfrm>
            <a:off x="5427407" y="1101210"/>
            <a:ext cx="6343947" cy="1337187"/>
          </a:xfrm>
          <a:prstGeom prst="rect">
            <a:avLst/>
          </a:prstGeom>
        </p:spPr>
      </p:pic>
      <p:pic>
        <p:nvPicPr>
          <p:cNvPr id="5" name="Picture 4" descr="A group of people holding signs&#10;&#10;AI-generated content may be incorrect.">
            <a:extLst>
              <a:ext uri="{FF2B5EF4-FFF2-40B4-BE49-F238E27FC236}">
                <a16:creationId xmlns:a16="http://schemas.microsoft.com/office/drawing/2014/main" id="{10D72DEB-BBE3-810B-0F6F-D0A6D4B6578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486400" cy="68580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4913B3F7-800B-70B0-F6AD-B35CF6E78B0B}"/>
              </a:ext>
            </a:extLst>
          </p:cNvPr>
          <p:cNvSpPr txBox="1"/>
          <p:nvPr/>
        </p:nvSpPr>
        <p:spPr>
          <a:xfrm>
            <a:off x="5970774" y="2526890"/>
            <a:ext cx="5486400" cy="3970318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sz="2400" dirty="0">
                <a:latin typeface="Trebuchet MS"/>
              </a:rPr>
              <a:t>Gifts to Neighbors in Need (NIN) support the United Church of Christ’s ministries of justice and compassion throughout the United States.</a:t>
            </a:r>
          </a:p>
          <a:p>
            <a:endParaRPr lang="en-US" sz="1200" dirty="0">
              <a:latin typeface="Trebuchet MS"/>
            </a:endParaRPr>
          </a:p>
          <a:p>
            <a:r>
              <a:rPr lang="en-US" sz="2400" dirty="0">
                <a:latin typeface="Trebuchet MS"/>
              </a:rPr>
              <a:t>One-third of NIN funds support the Council for American Indian </a:t>
            </a:r>
            <a:r>
              <a:rPr lang="en-US" sz="2400">
                <a:latin typeface="Trebuchet MS"/>
              </a:rPr>
              <a:t>Ministry (CAIM). The other two-thirds </a:t>
            </a:r>
            <a:r>
              <a:rPr lang="en-US" sz="2400" dirty="0">
                <a:latin typeface="Trebuchet MS"/>
              </a:rPr>
              <a:t>of the offering support a variety of justice initiatives, advocacy efforts, direct service projects and grants.</a:t>
            </a:r>
            <a:endParaRPr lang="en-US" dirty="0">
              <a:latin typeface="Trebuchet MS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F411A2C-2A2C-4FFF-2F49-F8EEBFCDA82C}"/>
              </a:ext>
            </a:extLst>
          </p:cNvPr>
          <p:cNvSpPr txBox="1"/>
          <p:nvPr/>
        </p:nvSpPr>
        <p:spPr>
          <a:xfrm>
            <a:off x="5970774" y="751148"/>
            <a:ext cx="51117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i="1" spc="300" dirty="0">
                <a:solidFill>
                  <a:srgbClr val="17659A"/>
                </a:solidFill>
                <a:latin typeface="Trebuchet MS" panose="020B0603020202020204" pitchFamily="34" charset="0"/>
                <a:cs typeface="Quire Sans" panose="020B0502040204020203" pitchFamily="34" charset="0"/>
              </a:rPr>
              <a:t>Give this month to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9B03AA95-63CB-DBED-399E-7E68706C5F92}"/>
              </a:ext>
            </a:extLst>
          </p:cNvPr>
          <p:cNvSpPr/>
          <p:nvPr/>
        </p:nvSpPr>
        <p:spPr>
          <a:xfrm>
            <a:off x="206477" y="196645"/>
            <a:ext cx="11729884" cy="6469626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37279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>
            <a:extLst>
              <a:ext uri="{FF2B5EF4-FFF2-40B4-BE49-F238E27FC236}">
                <a16:creationId xmlns:a16="http://schemas.microsoft.com/office/drawing/2014/main" id="{F2F36EFD-4F64-A484-C2E0-286404193F0D}"/>
              </a:ext>
            </a:extLst>
          </p:cNvPr>
          <p:cNvSpPr/>
          <p:nvPr/>
        </p:nvSpPr>
        <p:spPr>
          <a:xfrm>
            <a:off x="0" y="3262744"/>
            <a:ext cx="12192000" cy="23275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 descr="A blue text on a white background&#10;&#10;AI-generated content may be incorrect.">
            <a:extLst>
              <a:ext uri="{FF2B5EF4-FFF2-40B4-BE49-F238E27FC236}">
                <a16:creationId xmlns:a16="http://schemas.microsoft.com/office/drawing/2014/main" id="{2FE26719-2B4A-BECC-0910-9B934C0A08A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5390" b="42672"/>
          <a:stretch>
            <a:fillRect/>
          </a:stretch>
        </p:blipFill>
        <p:spPr>
          <a:xfrm>
            <a:off x="2008104" y="962569"/>
            <a:ext cx="8175792" cy="119575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4CF1C60E-5487-18E9-CFDB-A7DC4D1B621D}"/>
              </a:ext>
            </a:extLst>
          </p:cNvPr>
          <p:cNvSpPr txBox="1"/>
          <p:nvPr/>
        </p:nvSpPr>
        <p:spPr>
          <a:xfrm>
            <a:off x="1706767" y="608864"/>
            <a:ext cx="5493909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200" dirty="0">
                <a:solidFill>
                  <a:srgbClr val="1A6DAA"/>
                </a:solidFill>
                <a:latin typeface="Trebuchet MS" panose="020B0603020202020204" pitchFamily="34" charset="0"/>
              </a:rPr>
              <a:t>Our Special Mission Offering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73BDF47-27B3-F59B-16A8-D3FE058C3E1C}"/>
              </a:ext>
            </a:extLst>
          </p:cNvPr>
          <p:cNvSpPr txBox="1"/>
          <p:nvPr/>
        </p:nvSpPr>
        <p:spPr>
          <a:xfrm>
            <a:off x="8084128" y="3480955"/>
            <a:ext cx="3430731" cy="18158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800" i="1" dirty="0">
                <a:solidFill>
                  <a:schemeClr val="bg1"/>
                </a:solidFill>
                <a:latin typeface="Trebuchet MS" panose="020B0603020202020204" pitchFamily="34" charset="0"/>
              </a:rPr>
              <a:t>Supporting justice initiatives across the United Church of Christ</a:t>
            </a:r>
          </a:p>
        </p:txBody>
      </p:sp>
      <p:pic>
        <p:nvPicPr>
          <p:cNvPr id="13" name="Picture 12" descr="A group of people holding signs&#10;&#10;AI-generated content may be incorrect.">
            <a:extLst>
              <a:ext uri="{FF2B5EF4-FFF2-40B4-BE49-F238E27FC236}">
                <a16:creationId xmlns:a16="http://schemas.microsoft.com/office/drawing/2014/main" id="{BA2436F3-1505-008A-F46E-123A48E2771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81679"/>
            <a:ext cx="7869527" cy="48752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61223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group of people holding signs&#10;&#10;AI-generated content may be incorrect.">
            <a:extLst>
              <a:ext uri="{FF2B5EF4-FFF2-40B4-BE49-F238E27FC236}">
                <a16:creationId xmlns:a16="http://schemas.microsoft.com/office/drawing/2014/main" id="{7A0BCD4A-A6A0-63EF-D33C-0FEC997B208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943" t="1" r="64" b="65774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aphicFrame>
        <p:nvGraphicFramePr>
          <p:cNvPr id="6" name="Content Placeholder 5">
            <a:extLst>
              <a:ext uri="{FF2B5EF4-FFF2-40B4-BE49-F238E27FC236}">
                <a16:creationId xmlns:a16="http://schemas.microsoft.com/office/drawing/2014/main" id="{4E26972B-F667-75BC-3E2A-F3E14F6D8A01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17102941"/>
              </p:ext>
            </p:extLst>
          </p:nvPr>
        </p:nvGraphicFramePr>
        <p:xfrm>
          <a:off x="1137804" y="684212"/>
          <a:ext cx="9916391" cy="54895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0959802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8" name="Picture 7" descr="A blue text on a white background&#10;&#10;AI-generated content may be incorrect.">
            <a:extLst>
              <a:ext uri="{FF2B5EF4-FFF2-40B4-BE49-F238E27FC236}">
                <a16:creationId xmlns:a16="http://schemas.microsoft.com/office/drawing/2014/main" id="{8235D1DC-A8D4-7457-E604-292C15834F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910" t="34411" r="11935" b="40878"/>
          <a:stretch>
            <a:fillRect/>
          </a:stretch>
        </p:blipFill>
        <p:spPr>
          <a:xfrm>
            <a:off x="447187" y="2265105"/>
            <a:ext cx="11043613" cy="232779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1551286D-26BD-B3A3-63FA-8582EC2C0FE5}"/>
              </a:ext>
            </a:extLst>
          </p:cNvPr>
          <p:cNvSpPr txBox="1"/>
          <p:nvPr/>
        </p:nvSpPr>
        <p:spPr>
          <a:xfrm>
            <a:off x="581891" y="1911162"/>
            <a:ext cx="581890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rgbClr val="17659A"/>
                </a:solidFill>
                <a:latin typeface="Trebuchet MS" panose="020B0603020202020204" pitchFamily="34" charset="0"/>
              </a:rPr>
              <a:t>This week’s offering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90E2214-7158-1F7F-25D2-24E455F50D7E}"/>
              </a:ext>
            </a:extLst>
          </p:cNvPr>
          <p:cNvSpPr txBox="1"/>
          <p:nvPr/>
        </p:nvSpPr>
        <p:spPr>
          <a:xfrm>
            <a:off x="818399" y="4423618"/>
            <a:ext cx="1055215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i="1" dirty="0">
                <a:solidFill>
                  <a:srgbClr val="17659A"/>
                </a:solidFill>
                <a:latin typeface="Trebuchet MS" panose="020B0603020202020204" pitchFamily="34" charset="0"/>
              </a:rPr>
              <a:t>A Special Mission Offering of the United Church of Christ</a:t>
            </a:r>
          </a:p>
        </p:txBody>
      </p:sp>
      <p:pic>
        <p:nvPicPr>
          <p:cNvPr id="13" name="Picture 12" descr="A group of people holding signs&#10;&#10;AI-generated content may be incorrect.">
            <a:extLst>
              <a:ext uri="{FF2B5EF4-FFF2-40B4-BE49-F238E27FC236}">
                <a16:creationId xmlns:a16="http://schemas.microsoft.com/office/drawing/2014/main" id="{D3B6845A-87AE-EBEB-81AB-99B32E2A2F1C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943" t="1" r="64" b="65774"/>
          <a:stretch>
            <a:fillRect/>
          </a:stretch>
        </p:blipFill>
        <p:spPr>
          <a:xfrm>
            <a:off x="-1524" y="-25498"/>
            <a:ext cx="12192000" cy="1496291"/>
          </a:xfrm>
          <a:prstGeom prst="rect">
            <a:avLst/>
          </a:prstGeom>
        </p:spPr>
      </p:pic>
      <p:pic>
        <p:nvPicPr>
          <p:cNvPr id="15" name="Picture 14" descr="A group of people holding signs&#10;&#10;AI-generated content may be incorrect.">
            <a:extLst>
              <a:ext uri="{FF2B5EF4-FFF2-40B4-BE49-F238E27FC236}">
                <a16:creationId xmlns:a16="http://schemas.microsoft.com/office/drawing/2014/main" id="{7670D831-F227-2248-004E-728B23ECC4A4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943" t="1" r="64" b="65774"/>
          <a:stretch>
            <a:fillRect/>
          </a:stretch>
        </p:blipFill>
        <p:spPr>
          <a:xfrm rot="10800000">
            <a:off x="-1524" y="5387207"/>
            <a:ext cx="12192000" cy="1496291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74AE9422-595B-5E4E-8AFF-3439A1D6337A}"/>
              </a:ext>
            </a:extLst>
          </p:cNvPr>
          <p:cNvSpPr/>
          <p:nvPr/>
        </p:nvSpPr>
        <p:spPr>
          <a:xfrm>
            <a:off x="103909" y="114300"/>
            <a:ext cx="11949546" cy="6629400"/>
          </a:xfrm>
          <a:prstGeom prst="rect">
            <a:avLst/>
          </a:prstGeom>
          <a:noFill/>
          <a:ln w="38100">
            <a:solidFill>
              <a:srgbClr val="17659A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77494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DCA1EFF6-A2A6-567F-4B11-6A23301209C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92C01872-304C-38CB-C97A-1103A3407A2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8" name="Picture 7" descr="A blue text on a white background&#10;&#10;AI-generated content may be incorrect.">
            <a:extLst>
              <a:ext uri="{FF2B5EF4-FFF2-40B4-BE49-F238E27FC236}">
                <a16:creationId xmlns:a16="http://schemas.microsoft.com/office/drawing/2014/main" id="{5C137205-9AB5-FA6A-CADA-22DA2CE69E7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910" t="34411" r="11935" b="40878"/>
          <a:stretch>
            <a:fillRect/>
          </a:stretch>
        </p:blipFill>
        <p:spPr>
          <a:xfrm>
            <a:off x="447187" y="2265105"/>
            <a:ext cx="11043613" cy="232779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72310B44-94EC-D061-BAB9-A1143BB47BB1}"/>
              </a:ext>
            </a:extLst>
          </p:cNvPr>
          <p:cNvSpPr txBox="1"/>
          <p:nvPr/>
        </p:nvSpPr>
        <p:spPr>
          <a:xfrm>
            <a:off x="581891" y="1911162"/>
            <a:ext cx="581890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rgbClr val="17659A"/>
                </a:solidFill>
                <a:latin typeface="Trebuchet MS" panose="020B0603020202020204" pitchFamily="34" charset="0"/>
              </a:rPr>
              <a:t>This month’s offering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368CDA6-6625-16E5-EA7A-EF3E782A1F19}"/>
              </a:ext>
            </a:extLst>
          </p:cNvPr>
          <p:cNvSpPr txBox="1"/>
          <p:nvPr/>
        </p:nvSpPr>
        <p:spPr>
          <a:xfrm>
            <a:off x="818399" y="4423618"/>
            <a:ext cx="1055215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i="1" dirty="0">
                <a:solidFill>
                  <a:srgbClr val="17659A"/>
                </a:solidFill>
                <a:latin typeface="Trebuchet MS" panose="020B0603020202020204" pitchFamily="34" charset="0"/>
              </a:rPr>
              <a:t>A Special Mission Offering of the United Church of Christ</a:t>
            </a:r>
          </a:p>
        </p:txBody>
      </p:sp>
      <p:pic>
        <p:nvPicPr>
          <p:cNvPr id="13" name="Picture 12" descr="A group of people holding signs&#10;&#10;AI-generated content may be incorrect.">
            <a:extLst>
              <a:ext uri="{FF2B5EF4-FFF2-40B4-BE49-F238E27FC236}">
                <a16:creationId xmlns:a16="http://schemas.microsoft.com/office/drawing/2014/main" id="{7F4CF918-C878-51C0-EDA9-D35CEDEB0C08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943" t="1" r="64" b="65774"/>
          <a:stretch>
            <a:fillRect/>
          </a:stretch>
        </p:blipFill>
        <p:spPr>
          <a:xfrm>
            <a:off x="-1524" y="-25498"/>
            <a:ext cx="12192000" cy="1496291"/>
          </a:xfrm>
          <a:prstGeom prst="rect">
            <a:avLst/>
          </a:prstGeom>
        </p:spPr>
      </p:pic>
      <p:pic>
        <p:nvPicPr>
          <p:cNvPr id="15" name="Picture 14" descr="A group of people holding signs&#10;&#10;AI-generated content may be incorrect.">
            <a:extLst>
              <a:ext uri="{FF2B5EF4-FFF2-40B4-BE49-F238E27FC236}">
                <a16:creationId xmlns:a16="http://schemas.microsoft.com/office/drawing/2014/main" id="{36418787-9822-5679-FAB3-D28F522D83AF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943" t="1" r="64" b="65774"/>
          <a:stretch>
            <a:fillRect/>
          </a:stretch>
        </p:blipFill>
        <p:spPr>
          <a:xfrm rot="10800000">
            <a:off x="-1524" y="5387207"/>
            <a:ext cx="12192000" cy="1496291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30F1EEA0-04CE-DC32-1F1A-99B2CD880DB0}"/>
              </a:ext>
            </a:extLst>
          </p:cNvPr>
          <p:cNvSpPr/>
          <p:nvPr/>
        </p:nvSpPr>
        <p:spPr>
          <a:xfrm>
            <a:off x="103909" y="114300"/>
            <a:ext cx="11949546" cy="6629400"/>
          </a:xfrm>
          <a:prstGeom prst="rect">
            <a:avLst/>
          </a:prstGeom>
          <a:noFill/>
          <a:ln w="38100">
            <a:solidFill>
              <a:srgbClr val="17659A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460303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>
            <a:extLst>
              <a:ext uri="{FF2B5EF4-FFF2-40B4-BE49-F238E27FC236}">
                <a16:creationId xmlns:a16="http://schemas.microsoft.com/office/drawing/2014/main" id="{723C66ED-DBBF-12CA-7F5E-813E0E7D036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-7622"/>
            <a:ext cx="12192000" cy="6894986"/>
            <a:chOff x="0" y="-7622"/>
            <a:chExt cx="12192000" cy="6894986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E3002B52-2669-1ED7-2E0F-0627FC31DFD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0800000">
              <a:off x="0" y="-7621"/>
              <a:ext cx="12192000" cy="6887364"/>
            </a:xfrm>
            <a:prstGeom prst="rect">
              <a:avLst/>
            </a:prstGeom>
            <a:gradFill>
              <a:gsLst>
                <a:gs pos="8000">
                  <a:schemeClr val="accent5"/>
                </a:gs>
                <a:gs pos="100000">
                  <a:schemeClr val="accent2"/>
                </a:gs>
              </a:gsLst>
              <a:lin ang="42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82E9EC0D-91EA-9D35-F655-335C580AB3C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99" y="0"/>
              <a:ext cx="8216919" cy="6887364"/>
            </a:xfrm>
            <a:prstGeom prst="rect">
              <a:avLst/>
            </a:prstGeom>
            <a:gradFill flip="none" rotWithShape="1">
              <a:gsLst>
                <a:gs pos="0">
                  <a:schemeClr val="accent5">
                    <a:lumMod val="75000"/>
                    <a:alpha val="79000"/>
                  </a:schemeClr>
                </a:gs>
                <a:gs pos="40000">
                  <a:schemeClr val="accent5">
                    <a:lumMod val="60000"/>
                    <a:lumOff val="40000"/>
                    <a:alpha val="0"/>
                  </a:schemeClr>
                </a:gs>
              </a:gsLst>
              <a:lin ang="192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7770627C-B480-1145-72DC-5B59DBE0487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739978" y="-7622"/>
              <a:ext cx="8451623" cy="6887367"/>
            </a:xfrm>
            <a:prstGeom prst="rect">
              <a:avLst/>
            </a:prstGeom>
            <a:gradFill>
              <a:gsLst>
                <a:gs pos="0">
                  <a:schemeClr val="accent5">
                    <a:lumMod val="75000"/>
                    <a:alpha val="67000"/>
                  </a:schemeClr>
                </a:gs>
                <a:gs pos="60000">
                  <a:schemeClr val="accent5">
                    <a:alpha val="0"/>
                  </a:schemeClr>
                </a:gs>
              </a:gsLst>
              <a:lin ang="11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E9F81D39-93D1-019C-74DC-4710F533463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0800000">
              <a:off x="9127281" y="7060"/>
              <a:ext cx="3064320" cy="6872683"/>
            </a:xfrm>
            <a:prstGeom prst="rect">
              <a:avLst/>
            </a:prstGeom>
            <a:gradFill flip="none" rotWithShape="1">
              <a:gsLst>
                <a:gs pos="0">
                  <a:schemeClr val="accent2">
                    <a:alpha val="58000"/>
                  </a:schemeClr>
                </a:gs>
                <a:gs pos="41000">
                  <a:schemeClr val="accent2">
                    <a:alpha val="0"/>
                  </a:schemeClr>
                </a:gs>
              </a:gsLst>
              <a:lin ang="1200000" scaled="0"/>
              <a:tileRect/>
            </a:grad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en-US"/>
            </a:p>
          </p:txBody>
        </p:sp>
      </p:grpSp>
      <p:pic>
        <p:nvPicPr>
          <p:cNvPr id="5" name="Content Placeholder 4" descr="A close-up of a logo&#10;&#10;AI-generated content may be incorrect.">
            <a:extLst>
              <a:ext uri="{FF2B5EF4-FFF2-40B4-BE49-F238E27FC236}">
                <a16:creationId xmlns:a16="http://schemas.microsoft.com/office/drawing/2014/main" id="{26680C17-9CBF-55F4-CA9E-4A12AB9D319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alphaModFix amt="59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7" r="301" b="2"/>
          <a:stretch>
            <a:fillRect/>
          </a:stretch>
        </p:blipFill>
        <p:spPr>
          <a:xfrm>
            <a:off x="20" y="-7624"/>
            <a:ext cx="12191981" cy="68873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15982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5" name="Content Placeholder 4" descr="A group of people holding megaphone&#10;&#10;AI-generated content may be incorrect.">
            <a:extLst>
              <a:ext uri="{FF2B5EF4-FFF2-40B4-BE49-F238E27FC236}">
                <a16:creationId xmlns:a16="http://schemas.microsoft.com/office/drawing/2014/main" id="{1CA16730-57E1-EA26-2217-6EA2A881AED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"/>
          <a:stretch>
            <a:fillRect/>
          </a:stretch>
        </p:blipFill>
        <p:spPr>
          <a:xfrm>
            <a:off x="20" y="1282"/>
            <a:ext cx="12191980" cy="6856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553263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7BBF1B3C11CE6429FB52DA65DE7F810" ma:contentTypeVersion="18" ma:contentTypeDescription="Create a new document." ma:contentTypeScope="" ma:versionID="e9cf4edfad63c8684baabd8811c6dfb0">
  <xsd:schema xmlns:xsd="http://www.w3.org/2001/XMLSchema" xmlns:xs="http://www.w3.org/2001/XMLSchema" xmlns:p="http://schemas.microsoft.com/office/2006/metadata/properties" xmlns:ns2="6bb41d58-3e6a-4196-86b2-45dcd5b873e9" xmlns:ns3="f033245c-6dd5-4a46-8765-59d94e28fb81" targetNamespace="http://schemas.microsoft.com/office/2006/metadata/properties" ma:root="true" ma:fieldsID="e30f5e9f75375a4ccf76fd73cfd708d8" ns2:_="" ns3:_="">
    <xsd:import namespace="6bb41d58-3e6a-4196-86b2-45dcd5b873e9"/>
    <xsd:import namespace="f033245c-6dd5-4a46-8765-59d94e28fb8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LengthInSeconds" minOccurs="0"/>
                <xsd:element ref="ns2:MediaServiceObjectDetectorVersions" minOccurs="0"/>
                <xsd:element ref="ns2:MediaServiceSearchProperties" minOccurs="0"/>
                <xsd:element ref="ns2:lcf76f155ced4ddcb4097134ff3c332f" minOccurs="0"/>
                <xsd:element ref="ns3:TaxCatchAll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bb41d58-3e6a-4196-86b2-45dcd5b873e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9" nillable="true" ma:displayName="Length (seconds)" ma:internalName="MediaLengthInSeconds" ma:readOnly="true">
      <xsd:simpleType>
        <xsd:restriction base="dms:Unknown"/>
      </xsd:simpleType>
    </xsd:element>
    <xsd:element name="MediaServiceObjectDetectorVersions" ma:index="2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1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lcf76f155ced4ddcb4097134ff3c332f" ma:index="23" nillable="true" ma:taxonomy="true" ma:internalName="lcf76f155ced4ddcb4097134ff3c332f" ma:taxonomyFieldName="MediaServiceImageTags" ma:displayName="Image Tags" ma:readOnly="false" ma:fieldId="{5cf76f15-5ced-4ddc-b409-7134ff3c332f}" ma:taxonomyMulti="true" ma:sspId="9c9ae5ec-0a8c-43af-a26e-5a3a8653998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Location" ma:index="25" nillable="true" ma:displayName="Location" ma:indexed="true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033245c-6dd5-4a46-8765-59d94e28fb81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4" nillable="true" ma:displayName="Taxonomy Catch All Column" ma:hidden="true" ma:list="{3b4c0f36-d5d1-47f0-8703-ec53844b52c5}" ma:internalName="TaxCatchAll" ma:showField="CatchAllData" ma:web="f033245c-6dd5-4a46-8765-59d94e28fb8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6bb41d58-3e6a-4196-86b2-45dcd5b873e9">
      <Terms xmlns="http://schemas.microsoft.com/office/infopath/2007/PartnerControls"/>
    </lcf76f155ced4ddcb4097134ff3c332f>
    <TaxCatchAll xmlns="f033245c-6dd5-4a46-8765-59d94e28fb81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2E8006EE-1973-4581-BF04-3CD0B550884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6bb41d58-3e6a-4196-86b2-45dcd5b873e9"/>
    <ds:schemaRef ds:uri="f033245c-6dd5-4a46-8765-59d94e28fb8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4013CA87-9067-4992-A4E3-E7BE39F98B97}">
  <ds:schemaRefs>
    <ds:schemaRef ds:uri="http://schemas.microsoft.com/office/2006/metadata/properties"/>
    <ds:schemaRef ds:uri="http://schemas.microsoft.com/office/infopath/2007/PartnerControls"/>
    <ds:schemaRef ds:uri="6bb41d58-3e6a-4196-86b2-45dcd5b873e9"/>
    <ds:schemaRef ds:uri="f033245c-6dd5-4a46-8765-59d94e28fb81"/>
  </ds:schemaRefs>
</ds:datastoreItem>
</file>

<file path=customXml/itemProps3.xml><?xml version="1.0" encoding="utf-8"?>
<ds:datastoreItem xmlns:ds="http://schemas.openxmlformats.org/officeDocument/2006/customXml" ds:itemID="{41041BEE-6CA7-458B-884A-D35268A6E6A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325</TotalTime>
  <Words>166</Words>
  <Application>Microsoft Office PowerPoint</Application>
  <PresentationFormat>Widescreen</PresentationFormat>
  <Paragraphs>11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United Church of Christ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Rachel McDonald</dc:creator>
  <cp:lastModifiedBy>Rachel McDonald</cp:lastModifiedBy>
  <cp:revision>17</cp:revision>
  <dcterms:created xsi:type="dcterms:W3CDTF">2025-07-23T15:08:48Z</dcterms:created>
  <dcterms:modified xsi:type="dcterms:W3CDTF">2025-07-28T15:18:27Z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0x01010077BBF1B3C11CE6429FB52DA65DE7F810</vt:lpwstr>
  </property>
  <property fmtid="{D5CDD505-2E9C-101B-9397-08002B2CF9AE}" pid="3" name="MediaServiceImageTags">
    <vt:lpwstr/>
  </property>
</Properties>
</file>